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0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2025/11/27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38795" y="7931106"/>
            <a:ext cx="378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リキュール 克 無手勝流ハイボール 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350ml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2FC7A08-6B36-49B3-2D12-A3644B6255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" y="27765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42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27</cp:revision>
  <cp:lastPrinted>2022-02-16T09:12:40Z</cp:lastPrinted>
  <dcterms:created xsi:type="dcterms:W3CDTF">2022-02-15T13:07:19Z</dcterms:created>
  <dcterms:modified xsi:type="dcterms:W3CDTF">2025-11-27T09:19:39Z</dcterms:modified>
</cp:coreProperties>
</file>